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70" r:id="rId13"/>
    <p:sldId id="268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704" autoAdjust="0"/>
  </p:normalViewPr>
  <p:slideViewPr>
    <p:cSldViewPr>
      <p:cViewPr varScale="1">
        <p:scale>
          <a:sx n="81" d="100"/>
          <a:sy n="81" d="100"/>
        </p:scale>
        <p:origin x="150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1F8-6818-4FB3-9085-FC15075A195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57B4-68C2-47DA-A17C-6711D5DA7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1F8-6818-4FB3-9085-FC15075A195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57B4-68C2-47DA-A17C-6711D5DA7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1F8-6818-4FB3-9085-FC15075A195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57B4-68C2-47DA-A17C-6711D5DA7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1F8-6818-4FB3-9085-FC15075A195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57B4-68C2-47DA-A17C-6711D5DA7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1F8-6818-4FB3-9085-FC15075A195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57B4-68C2-47DA-A17C-6711D5DA7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1F8-6818-4FB3-9085-FC15075A195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57B4-68C2-47DA-A17C-6711D5DA7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1F8-6818-4FB3-9085-FC15075A195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57B4-68C2-47DA-A17C-6711D5DA7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1F8-6818-4FB3-9085-FC15075A195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57B4-68C2-47DA-A17C-6711D5DA7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1F8-6818-4FB3-9085-FC15075A195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57B4-68C2-47DA-A17C-6711D5DA7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1F8-6818-4FB3-9085-FC15075A195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57B4-68C2-47DA-A17C-6711D5DA75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61F8-6818-4FB3-9085-FC15075A195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57B4-68C2-47DA-A17C-6711D5DA7506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7761F8-6818-4FB3-9085-FC15075A195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7957B4-68C2-47DA-A17C-6711D5DA75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478634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Классный </a:t>
            </a:r>
            <a:br>
              <a:rPr lang="ru-RU" sz="6000" b="1" dirty="0">
                <a:solidFill>
                  <a:srgbClr val="7030A0"/>
                </a:solidFill>
              </a:rPr>
            </a:br>
            <a:r>
              <a:rPr lang="ru-RU" sz="6000" b="1" dirty="0">
                <a:solidFill>
                  <a:srgbClr val="7030A0"/>
                </a:solidFill>
              </a:rPr>
              <a:t>час </a:t>
            </a:r>
            <a:br>
              <a:rPr lang="en-US" sz="6000" b="1" dirty="0">
                <a:solidFill>
                  <a:srgbClr val="7030A0"/>
                </a:solidFill>
              </a:rPr>
            </a:br>
            <a:r>
              <a:rPr lang="ru-RU" sz="6000" b="1" dirty="0">
                <a:solidFill>
                  <a:srgbClr val="7030A0"/>
                </a:solidFill>
              </a:rPr>
              <a:t> </a:t>
            </a:r>
            <a:br>
              <a:rPr lang="en-US" sz="6000" b="1" dirty="0">
                <a:solidFill>
                  <a:srgbClr val="7030A0"/>
                </a:solidFill>
              </a:rPr>
            </a:br>
            <a:r>
              <a:rPr lang="ru-RU" sz="7200" b="1" dirty="0">
                <a:solidFill>
                  <a:srgbClr val="7030A0"/>
                </a:solidFill>
              </a:rPr>
              <a:t>«</a:t>
            </a:r>
            <a:r>
              <a:rPr lang="ru-RU" sz="6000" b="1" dirty="0">
                <a:solidFill>
                  <a:srgbClr val="7030A0"/>
                </a:solidFill>
              </a:rPr>
              <a:t>Бесконфликтное общение»</a:t>
            </a:r>
            <a:br>
              <a:rPr lang="ru-RU" sz="8000" dirty="0">
                <a:solidFill>
                  <a:srgbClr val="7030A0"/>
                </a:solidFill>
              </a:rPr>
            </a:b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29" y="366497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Фомы проявления агрессии</a:t>
            </a:r>
          </a:p>
        </p:txBody>
      </p:sp>
      <p:cxnSp>
        <p:nvCxnSpPr>
          <p:cNvPr id="4" name="Прямая со стрелкой 3"/>
          <p:cNvCxnSpPr>
            <a:endCxn id="5" idx="0"/>
          </p:cNvCxnSpPr>
          <p:nvPr/>
        </p:nvCxnSpPr>
        <p:spPr>
          <a:xfrm rot="5400000">
            <a:off x="875085" y="1589473"/>
            <a:ext cx="2143138" cy="1250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3286124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ругань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44008" y="2071678"/>
            <a:ext cx="0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143240" y="3357562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оскорбления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4044723" y="5043541"/>
            <a:ext cx="121444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000760" y="1714488"/>
            <a:ext cx="2000264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429388" y="3357562"/>
            <a:ext cx="2535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унижение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5282" y="5596163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Нанесение  человеку физических травм и увечий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248707" y="4437112"/>
            <a:ext cx="628654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42852"/>
            <a:ext cx="7429552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 предупредить  агрессию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755054"/>
            <a:ext cx="89289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научиться владеть собой;</a:t>
            </a:r>
          </a:p>
          <a:p>
            <a:pPr marL="342900" indent="-342900" algn="just">
              <a:buAutoNum type="arabicPeriod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уважать мнения других людей;</a:t>
            </a:r>
          </a:p>
          <a:p>
            <a:pPr marL="342900" indent="-342900" algn="just">
              <a:buAutoNum type="arabicPeriod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принимать других такими, какие они есть со всеми их недостатками;</a:t>
            </a:r>
          </a:p>
          <a:p>
            <a:pPr marL="342900" indent="-342900" algn="just">
              <a:buAutoNum type="arabicPeriod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уметь прощать обиды;</a:t>
            </a:r>
          </a:p>
          <a:p>
            <a:pPr marL="342900" indent="-342900" algn="just">
              <a:buAutoNum type="arabicPeriod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относиться к другим так, как бы ты хотел , чтоб они относились к тебе;</a:t>
            </a:r>
          </a:p>
          <a:p>
            <a:pPr marL="342900" indent="-342900" algn="just">
              <a:buAutoNum type="arabicPeriod"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Научиться признавать ошибки и извиняться за них.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512" y="642918"/>
            <a:ext cx="8784976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Других не зли и сам  не злись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Мы гости в этом бренном мире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если что не так смирись,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Умнее будь и улыбнись.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Холодной думай головой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Ведь в мире все закономерно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Зло, излученное тобой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 тебе вернется непременно.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Омар Хайям</a:t>
            </a:r>
            <a:endParaRPr kumimoji="0" lang="ru-RU" sz="4800" b="1" i="1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Спасибо за то, что ты …</a:t>
            </a:r>
          </a:p>
          <a:p>
            <a:pPr marL="0" marR="0" lvl="0" indent="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Мне нравится, как ты …  </a:t>
            </a:r>
          </a:p>
          <a:p>
            <a:pPr marL="0" marR="0" lvl="0" indent="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Так здорово, что  …</a:t>
            </a:r>
          </a:p>
          <a:p>
            <a:pPr marL="0" marR="0" lvl="0" indent="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 рад,</a:t>
            </a:r>
            <a:r>
              <a:rPr kumimoji="0" lang="ru-RU" sz="5400" b="1" i="0" u="none" strike="noStrike" cap="none" normalizeH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что …</a:t>
            </a:r>
          </a:p>
          <a:p>
            <a:pPr marL="0" marR="0" lvl="0" indent="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baseline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 очень …</a:t>
            </a:r>
            <a:endParaRPr kumimoji="0" lang="ru-RU" sz="66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6286520"/>
            <a:ext cx="207486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6278563"/>
            <a:ext cx="1847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48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6286520"/>
            <a:ext cx="2074863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9138" y="0"/>
            <a:ext cx="20748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3125" y="4286250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3125" y="2714625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3125" y="642918"/>
            <a:ext cx="650875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50875" y="1224696"/>
            <a:ext cx="784224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</a:t>
            </a:r>
          </a:p>
          <a:p>
            <a:pPr algn="ctr"/>
            <a:r>
              <a:rPr lang="ru-RU" sz="8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 </a:t>
            </a:r>
          </a:p>
          <a:p>
            <a:pPr algn="ctr"/>
            <a:r>
              <a:rPr lang="ru-RU" sz="8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00034" y="642918"/>
            <a:ext cx="81439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Других не зли и сам  не злись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Мы гости в этом бренном мире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если что не так смирись,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Умнее будь и улыбнись.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Холодной думай головой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Ведь в мире все закономерно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Зло, излученное тобой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 тебе вернется непременно.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         Омар Хайям</a:t>
            </a:r>
            <a:endParaRPr kumimoji="0" lang="ru-RU" sz="4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2125663" y="425450"/>
            <a:ext cx="5395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ПОЛ</a:t>
            </a:r>
          </a:p>
        </p:txBody>
      </p:sp>
      <p:pic>
        <p:nvPicPr>
          <p:cNvPr id="1026" name="Picture 2" descr="Рисунок, девочка, мальчик, сердечки - Девочки - Картинки PNG - Галерейка |  Иллюстрации, Рисунок, Рисунки">
            <a:extLst>
              <a:ext uri="{FF2B5EF4-FFF2-40B4-BE49-F238E27FC236}">
                <a16:creationId xmlns:a16="http://schemas.microsoft.com/office/drawing/2014/main" id="{AAA6BF2F-71EF-4E00-A9FC-9BFCD108D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780721"/>
            <a:ext cx="6433194" cy="607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1919333" y="231596"/>
            <a:ext cx="5395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ВОЗРАСТ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992454-8951-4A2B-98AC-D5B81B0B7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89" y="1196752"/>
            <a:ext cx="8672021" cy="575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0" y="4254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РОСТ, ВЕС, ПОЛНОТА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E215C3-D183-43FC-AED0-05AAC18B4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1625600"/>
            <a:ext cx="8280920" cy="517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0" y="42545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ЦВЕТ КОЖИ, ГЛАЗ, ВОЛОС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2AD8F-C167-4325-9F78-F5FF2C89F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15"/>
          <a:stretch/>
        </p:blipFill>
        <p:spPr>
          <a:xfrm>
            <a:off x="4435" y="1397001"/>
            <a:ext cx="9144000" cy="433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099906" y="425450"/>
            <a:ext cx="5395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ЗДОРОВЬЕ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86FDD-7D0A-42A5-9B81-7A52D6FF2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23" y="1556792"/>
            <a:ext cx="8371554" cy="523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257175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МЫ ВСЕ ТАКИЕ РАЗНЫЕ,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0" y="55689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cap="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Franklin Gothic Book" pitchFamily="34" charset="0"/>
                <a:ea typeface="+mj-ea"/>
                <a:cs typeface="+mj-cs"/>
              </a:rPr>
              <a:t>НО МЫ ВМЕСТЕ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F23AB9-357C-4C02-9140-9862AD888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  латински 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«агрессия»</a:t>
            </a:r>
            <a:r>
              <a:rPr lang="ru-RU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означает -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«нападаю»</a:t>
            </a:r>
            <a:r>
              <a:rPr lang="ru-RU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E5E511-3A61-4FE0-AD0B-1241A35B6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78" y="1988541"/>
            <a:ext cx="702764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234</TotalTime>
  <Words>228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Bookman Old Style</vt:lpstr>
      <vt:lpstr>Courier New</vt:lpstr>
      <vt:lpstr>Franklin Gothic Book</vt:lpstr>
      <vt:lpstr>Segoe Print</vt:lpstr>
      <vt:lpstr>Times New Roman</vt:lpstr>
      <vt:lpstr>Trebuchet MS</vt:lpstr>
      <vt:lpstr>Verdana</vt:lpstr>
      <vt:lpstr>Wingdings 2</vt:lpstr>
      <vt:lpstr>Spring</vt:lpstr>
      <vt:lpstr>Классный  час    «Бесконфликтное общение»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  «Бесконфликтное общение»</dc:title>
  <dc:creator>Дмитрий Каленюк</dc:creator>
  <cp:lastModifiedBy>W A</cp:lastModifiedBy>
  <cp:revision>25</cp:revision>
  <dcterms:created xsi:type="dcterms:W3CDTF">2013-01-22T17:02:59Z</dcterms:created>
  <dcterms:modified xsi:type="dcterms:W3CDTF">2021-03-10T15:05:18Z</dcterms:modified>
</cp:coreProperties>
</file>